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4" r:id="rId6"/>
    <p:sldId id="345" r:id="rId7"/>
    <p:sldId id="318" r:id="rId8"/>
    <p:sldId id="330" r:id="rId9"/>
    <p:sldId id="319" r:id="rId10"/>
    <p:sldId id="320" r:id="rId11"/>
    <p:sldId id="317" r:id="rId12"/>
    <p:sldId id="340" r:id="rId13"/>
    <p:sldId id="341" r:id="rId14"/>
    <p:sldId id="342" r:id="rId15"/>
    <p:sldId id="343" r:id="rId16"/>
    <p:sldId id="344" r:id="rId17"/>
    <p:sldId id="336" r:id="rId18"/>
    <p:sldId id="339" r:id="rId19"/>
    <p:sldId id="310" r:id="rId20"/>
    <p:sldId id="34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AB25-B463-4167-B074-A2AD5CA1265D}" v="12" dt="2020-01-21T10:07:59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23.04.2020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23.04.2020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sp@sqlpass.de" TargetMode="External"/><Relationship Id="rId5" Type="http://schemas.openxmlformats.org/officeDocument/2006/relationships/hyperlink" Target="mailto:emo@sqlpass.de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23.04.2020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690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1697501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434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2050" name="Picture 2" descr="Cancelled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b="15107"/>
          <a:stretch/>
        </p:blipFill>
        <p:spPr bwMode="auto">
          <a:xfrm>
            <a:off x="3971116" y="540328"/>
            <a:ext cx="5076825" cy="20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857727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880" y="1171095"/>
            <a:ext cx="6172105" cy="118379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/>
              <a:t>SQL Saturday </a:t>
            </a:r>
            <a:r>
              <a:rPr lang="en-US" sz="5800" dirty="0" smtClean="0"/>
              <a:t>#969 </a:t>
            </a:r>
            <a:r>
              <a:rPr lang="en-US" sz="5800" dirty="0"/>
              <a:t>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7" y="1240412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6344" y="3518010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#1006 München</a:t>
            </a:r>
            <a:endParaRPr lang="en-US" sz="3200" dirty="0"/>
          </a:p>
          <a:p>
            <a:r>
              <a:rPr lang="en-US" sz="3200" dirty="0" smtClean="0"/>
              <a:t>24.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2020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www.sqlsaturday.com/...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2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2041610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48" y="2049632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144475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session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714191"/>
            <a:ext cx="8229600" cy="309887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Questions in the chat window</a:t>
            </a:r>
          </a:p>
          <a:p>
            <a:endParaRPr lang="en-US" sz="3200" dirty="0"/>
          </a:p>
          <a:p>
            <a:r>
              <a:rPr lang="en-US" sz="3200" dirty="0"/>
              <a:t>Microphone auf mute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de-DE" sz="3200" dirty="0"/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66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77" y="910152"/>
            <a:ext cx="4057647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63046" y="1491553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Essentials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SQL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/>
              <a:t>Konferenz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Camp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34974" y="3913456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34973" y="4414441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 smtClean="0"/>
              <a:t>14.05.2020</a:t>
            </a:r>
            <a:r>
              <a:rPr lang="de-DE" sz="1900" b="1" dirty="0"/>
              <a:t>: </a:t>
            </a:r>
            <a:r>
              <a:rPr lang="de-DE" sz="1900" dirty="0" err="1"/>
              <a:t>t.b.d</a:t>
            </a:r>
            <a:r>
              <a:rPr lang="de-DE" sz="1900" dirty="0"/>
              <a:t>. – </a:t>
            </a:r>
            <a:r>
              <a:rPr lang="de-DE" sz="1900" i="1" dirty="0"/>
              <a:t>Andre Kamman &amp; William </a:t>
            </a:r>
            <a:r>
              <a:rPr lang="de-DE" sz="1900" i="1" dirty="0" smtClean="0"/>
              <a:t>Durkin (virtuelles Event)</a:t>
            </a:r>
            <a:endParaRPr lang="de-DE" sz="1900" i="1" dirty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25.06.2020: </a:t>
            </a:r>
            <a:r>
              <a:rPr lang="de-DE" sz="1900" dirty="0"/>
              <a:t>Was kann ML für den Alltag des SQL DBAs tun? - </a:t>
            </a:r>
            <a:r>
              <a:rPr lang="de-DE" sz="1900" i="1" dirty="0"/>
              <a:t>Sascha Lorenz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1480334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4" y="149155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5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6"/>
              </a:rPr>
              <a:t>ssp@sqlpass.de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– www.sqlpass.de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9CE8-0076-4741-9769-3232C38C540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0"/>
            <a:ext cx="9179285" cy="63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9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228" y="532623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80692"/>
              </p:ext>
            </p:extLst>
          </p:nvPr>
        </p:nvGraphicFramePr>
        <p:xfrm>
          <a:off x="241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Integration Server in der Praxis</a:t>
                      </a:r>
                      <a:b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de-DE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  <p:pic>
        <p:nvPicPr>
          <p:cNvPr id="1026" name="Picture 2" descr="Suspended stock illustration. Illustration of grunge - 10875836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10198"/>
          <a:stretch/>
        </p:blipFill>
        <p:spPr bwMode="auto">
          <a:xfrm>
            <a:off x="3136240" y="2709950"/>
            <a:ext cx="2827069" cy="10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79" y="3060570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4" y="1819424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Bildschirmpräsentation (4:3)</PresentationFormat>
  <Paragraphs>79</Paragraphs>
  <Slides>17</Slides>
  <Notes>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PASS – www.sqlpass.de</vt:lpstr>
      <vt:lpstr>Mitglied werden</vt:lpstr>
      <vt:lpstr>MeetUp</vt:lpstr>
      <vt:lpstr>Die PASS im Netz &amp; Social Media</vt:lpstr>
      <vt:lpstr>Sprecher gesucht</vt:lpstr>
      <vt:lpstr>PASS Essentials</vt:lpstr>
      <vt:lpstr>PASS Camp 2019</vt:lpstr>
      <vt:lpstr>SQL Server Conference 2020</vt:lpstr>
      <vt:lpstr>DataGrillen</vt:lpstr>
      <vt:lpstr>Coming back!</vt:lpstr>
      <vt:lpstr>Coming back!</vt:lpstr>
      <vt:lpstr>Helfer gesucht</vt:lpstr>
      <vt:lpstr>Precons now online!</vt:lpstr>
      <vt:lpstr>PowerPoint-Präsentation</vt:lpstr>
      <vt:lpstr>During the session…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59</cp:revision>
  <dcterms:modified xsi:type="dcterms:W3CDTF">2020-04-24T07:19:39Z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